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 Bold" panose="020B0604020202020204" charset="0"/>
      <p:regular r:id="rId16"/>
    </p:embeddedFont>
    <p:embeddedFont>
      <p:font typeface="Canva Sans Bold Italics" panose="020B0604020202020204" charset="0"/>
      <p:regular r:id="rId17"/>
    </p:embeddedFont>
    <p:embeddedFont>
      <p:font typeface="Life Savers" panose="020B0604020202020204" charset="0"/>
      <p:regular r:id="rId18"/>
    </p:embeddedFont>
    <p:embeddedFont>
      <p:font typeface="Raleway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717" r="1709" b="123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540468"/>
            <a:ext cx="5928475" cy="5206063"/>
            <a:chOff x="0" y="0"/>
            <a:chExt cx="7904634" cy="694141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904634" cy="605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Life Savers"/>
                </a:rPr>
                <a:t>  Road</a:t>
              </a:r>
            </a:p>
            <a:p>
              <a:pPr algn="ctr">
                <a:lnSpc>
                  <a:spcPts val="11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Life Savers"/>
                </a:rPr>
                <a:t>Accident</a:t>
              </a:r>
            </a:p>
            <a:p>
              <a:pPr algn="ctr">
                <a:lnSpc>
                  <a:spcPts val="11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Life Savers"/>
                </a:rPr>
                <a:t>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75108" y="6528668"/>
              <a:ext cx="6954418" cy="412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0"/>
                </a:lnSpc>
              </a:pPr>
              <a:r>
                <a:rPr lang="en-US" sz="1800" spc="270" dirty="0">
                  <a:solidFill>
                    <a:srgbClr val="FFFFFF"/>
                  </a:solidFill>
                  <a:latin typeface="Raleway"/>
                </a:rPr>
                <a:t>-</a:t>
              </a:r>
              <a:r>
                <a:rPr lang="en-US" spc="270" dirty="0">
                  <a:solidFill>
                    <a:srgbClr val="FFFFFF"/>
                  </a:solidFill>
                  <a:latin typeface="Raleway"/>
                </a:rPr>
                <a:t>Yeshwant Jadhav</a:t>
              </a:r>
              <a:endParaRPr lang="en-US" sz="1800" spc="270" dirty="0">
                <a:solidFill>
                  <a:srgbClr val="FFFFFF"/>
                </a:solidFill>
                <a:latin typeface="Raleway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68770">
            <a:off x="14282950" y="5177728"/>
            <a:ext cx="4005033" cy="4859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7142" y="1301132"/>
            <a:ext cx="4054948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913" y="2480009"/>
            <a:ext cx="2295406" cy="159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</a:pPr>
            <a:r>
              <a:rPr lang="en-US" sz="9300" u="sng">
                <a:solidFill>
                  <a:srgbClr val="2A3957"/>
                </a:solidFill>
                <a:latin typeface="Canva Sans Bold Italics"/>
              </a:rPr>
              <a:t>AIM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5102" y="2565734"/>
            <a:ext cx="1183969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A4C2DB"/>
                </a:solidFill>
                <a:latin typeface="Canva Sans Bold Italics"/>
              </a:rPr>
              <a:t>To Analyze the road accidents 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A4C2DB"/>
                </a:solidFill>
                <a:latin typeface="Canva Sans Bold Italics"/>
              </a:rPr>
              <a:t>and create a dynamic dashboard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238818" cy="20943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8982" y="1584720"/>
            <a:ext cx="411825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3957"/>
                </a:solidFill>
                <a:latin typeface="Canva Sans Bold"/>
              </a:rPr>
              <a:t>Primary KPIs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8C500-2D2E-71A6-D14B-6175CDCBAFDB}"/>
              </a:ext>
            </a:extLst>
          </p:cNvPr>
          <p:cNvSpPr txBox="1"/>
          <p:nvPr/>
        </p:nvSpPr>
        <p:spPr>
          <a:xfrm>
            <a:off x="7620000" y="1561866"/>
            <a:ext cx="678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Fatal Casualties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Serious Casualties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Slight Casualties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Car Casualties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3541" y="394566"/>
            <a:ext cx="5494762" cy="50757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97878">
            <a:off x="-485719" y="8047155"/>
            <a:ext cx="5008495" cy="24222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25924">
            <a:off x="15131628" y="160934"/>
            <a:ext cx="3003323" cy="22388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630400" y="8370501"/>
            <a:ext cx="3657600" cy="17755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41545" y="1979324"/>
            <a:ext cx="350139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 Italics"/>
              </a:rPr>
              <a:t>Secondary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 Italics"/>
              </a:rPr>
              <a:t>KPIs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A1EAB5-5AE1-A040-9D41-B200CB845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6308" y="1104900"/>
            <a:ext cx="4304560" cy="78138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71208" y="324107"/>
            <a:ext cx="7116792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86400" y="560668"/>
            <a:ext cx="7315200" cy="12272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63461" y="722794"/>
            <a:ext cx="1505001" cy="90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1028700"/>
            <a:ext cx="1241921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152581">
            <a:off x="14991105" y="7366352"/>
            <a:ext cx="3296895" cy="297446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074435" y="690107"/>
            <a:ext cx="458902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Canva Sans Bold Italics"/>
              </a:rPr>
              <a:t>Monthly Trend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DD6901-A793-EF75-6555-E08F3153CA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5200" y="2324100"/>
            <a:ext cx="9905999" cy="708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3829" y="0"/>
            <a:ext cx="5253121" cy="25883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14336" y="-410817"/>
            <a:ext cx="2500111" cy="299917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862079">
            <a:off x="429695" y="2190015"/>
            <a:ext cx="4463062" cy="2064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0"/>
              </a:lnSpc>
            </a:pPr>
            <a:r>
              <a:rPr lang="en-US" sz="7230">
                <a:solidFill>
                  <a:srgbClr val="FFFFFF"/>
                </a:solidFill>
                <a:latin typeface="Canva Sans Bold"/>
              </a:rPr>
              <a:t>Other Charts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B060D9-6D9A-C828-C138-1C008ACD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856" y="807415"/>
            <a:ext cx="6039544" cy="4191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2A307-89D4-9331-F7E5-1ACAE339F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999163"/>
            <a:ext cx="5542856" cy="4714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CD278-793B-65C6-4309-3E31F7EE9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5037262"/>
            <a:ext cx="5181600" cy="4297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502853"/>
            <a:ext cx="3751999" cy="32812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55645" y="6172200"/>
            <a:ext cx="4647105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27657" y="46411"/>
            <a:ext cx="4323993" cy="177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6"/>
              </a:lnSpc>
            </a:pPr>
            <a:r>
              <a:rPr lang="en-US" sz="10404">
                <a:solidFill>
                  <a:srgbClr val="FFFFFF"/>
                </a:solidFill>
                <a:latin typeface="Canva Sans Bold"/>
              </a:rPr>
              <a:t>Slicers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D1024-62D1-3F90-5C24-AA1E199B3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999" y="2396412"/>
            <a:ext cx="4477601" cy="45758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599E19-BB24-5215-8E10-F2FE9EEC7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8760" y="2396411"/>
            <a:ext cx="3596640" cy="45758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D152D8-F5DE-FFFD-5BA3-9135FA39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7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64019" y="1814471"/>
            <a:ext cx="9759962" cy="66580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35</Words>
  <Application>Microsoft Office PowerPoint</Application>
  <PresentationFormat>Custom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Life Savers</vt:lpstr>
      <vt:lpstr>Canva Sans Bold Italics</vt:lpstr>
      <vt:lpstr>Raleway</vt:lpstr>
      <vt:lpstr>Canva Sans Bold</vt:lpstr>
      <vt:lpstr>Wingdings</vt:lpstr>
      <vt:lpstr>Arial Rounded MT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UK's Road Accident Analysis</dc:title>
  <dc:creator>YESHWANT JADHAV</dc:creator>
  <cp:lastModifiedBy>Yeshwant Jadhav</cp:lastModifiedBy>
  <cp:revision>2</cp:revision>
  <dcterms:created xsi:type="dcterms:W3CDTF">2006-08-16T00:00:00Z</dcterms:created>
  <dcterms:modified xsi:type="dcterms:W3CDTF">2023-11-10T09:24:11Z</dcterms:modified>
  <dc:identifier>DAFhM041m84</dc:identifier>
</cp:coreProperties>
</file>